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8"/>
  </p:notesMasterIdLst>
  <p:sldIdLst>
    <p:sldId id="256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860000"/>
    <a:srgbClr val="A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5/1/2024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solidFill>
                  <a:srgbClr val="C00000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FE9EF-BFD3-43EA-A868-783EE64D3026}" type="datetime1">
              <a:rPr lang="en-US" smtClean="0"/>
              <a:t>5/1/2024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715DF4-6503-424C-B89D-B31483AF0BFD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BEE408-CEE3-4069-B613-CB32C19D6587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680C5-3949-48B3-AAD0-C6AC4D6634A8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bg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bg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F9A-4BC0-4BDC-9C0A-439930D3F628}" type="datetime1">
              <a:rPr lang="en-US" smtClean="0"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C190EB-8738-400A-AFF7-6D1DEC6B76AF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A0F0B9-B198-4467-8481-337D4552AC07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A7E8C0-DCD6-4618-824E-E5B47E37F774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C6133B-A04A-40C7-999B-6B964B69F57E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466FB9-D28B-49B1-96AA-2DC4A0B82672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solidFill>
                  <a:srgbClr val="C00000"/>
                </a:soli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3742-95DB-4727-9E2D-E67133874C57}" type="datetime1">
              <a:rPr lang="en-US" smtClean="0"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F4C757-AC18-4BD4-B58D-C09C7F56266E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A06CBA-D419-41FA-8B3E-D17E24A5F335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24B8EF-695A-4D91-86E6-BD3ABF986DC6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49A1DA-1075-4AB6-9AFC-9045E23C9F15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423360-0F07-4AD4-AAF8-61579BDE5A02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86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5D3E4-AEF6-4C0D-955F-4975ADE12833}" type="datetime1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096B060-2D6F-430E-A017-FCCC5AF2AC19}" type="datetime1">
              <a:rPr lang="en-US" smtClean="0"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16A0C15-5BB2-41A2-BD46-E18F635D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8238" y="4993690"/>
            <a:ext cx="6930083" cy="87377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Presenter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6636B6-A233-459A-95E5-DFBD46F36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9200" y="1272226"/>
            <a:ext cx="6702641" cy="2232974"/>
          </a:xfrm>
        </p:spPr>
        <p:txBody>
          <a:bodyPr>
            <a:normAutofit/>
          </a:bodyPr>
          <a:lstStyle/>
          <a:p>
            <a:pPr algn="l"/>
            <a:r>
              <a:rPr lang="en-US" sz="7200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4975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2E85E-DDC7-4684-AF8D-342EF677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DA6C2E-02CC-119A-E68C-19D2586F8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5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AB9C1-D6D2-2F2C-7530-C6967958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47578-760D-9198-3609-BB58CF284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6362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083022-B7D0-4DE3-9976-6A91422D94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Depth design</Template>
  <TotalTime>141</TotalTime>
  <Words>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Depth</vt:lpstr>
      <vt:lpstr>Title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Morid Gouran</dc:creator>
  <cp:lastModifiedBy>Morid Gouran</cp:lastModifiedBy>
  <cp:revision>28</cp:revision>
  <dcterms:created xsi:type="dcterms:W3CDTF">2024-01-01T06:27:19Z</dcterms:created>
  <dcterms:modified xsi:type="dcterms:W3CDTF">2024-05-01T15:49:19Z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